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66"/>
    <a:srgbClr val="F8D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8681AC-5A88-B6C9-BB54-91CF3F1AB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3954195-6E31-2F4C-A8D2-51380F080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4E9EEA-C93D-6429-5EE5-C22C8661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1E91-82CA-4F7A-BF0C-1B1DD37A01BF}" type="datetimeFigureOut">
              <a:rPr lang="LID4096" smtClean="0"/>
              <a:t>04/08/2023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CE8F5E-B7B5-EDD8-F79A-3BE5CFC9E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3320CE-5939-2D27-5A6E-07D3E3C25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36121-0A7C-4D80-B706-38AB995726BC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6947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AA7D3-21D9-9F49-A7C4-CC4022DE8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54BFA0F-C714-6B45-41D7-FF0CA43B6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8D72D2-9E6A-3159-8574-8937CB81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1E91-82CA-4F7A-BF0C-1B1DD37A01BF}" type="datetimeFigureOut">
              <a:rPr lang="LID4096" smtClean="0"/>
              <a:t>04/08/2023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C5E42E-80B1-024E-0D9A-C80BE2A1B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026FFF-9247-A14E-CE6D-FFD59CE6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36121-0A7C-4D80-B706-38AB995726BC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7183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6086CE5-2C30-B3BC-F8A1-F728C3990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7F26673-66DB-6296-2C4E-32DEA3E28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9291BD-B295-77FF-375E-C11F7E65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1E91-82CA-4F7A-BF0C-1B1DD37A01BF}" type="datetimeFigureOut">
              <a:rPr lang="LID4096" smtClean="0"/>
              <a:t>04/08/2023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839B1E-39F2-5C6C-B986-4D8332C59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3C6D5-CAB5-138E-A91D-BA96971D6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36121-0A7C-4D80-B706-38AB995726BC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41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0994D8-1C2A-4AD1-D095-7B2B66DBC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8E8E1E-4848-CD72-9896-9E56153B6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D8787B-4A61-4BDC-9F50-0ECF447B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1E91-82CA-4F7A-BF0C-1B1DD37A01BF}" type="datetimeFigureOut">
              <a:rPr lang="LID4096" smtClean="0"/>
              <a:t>04/08/2023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26D21A-00D7-61F0-9DC0-8D55B59D2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E35AFB-7EA5-0762-8792-E4086A278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36121-0A7C-4D80-B706-38AB995726BC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1260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529EB-5409-B579-F75C-297376E3C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F2FAD6-C914-675B-C8F9-B4C888D70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1B5328-3478-C398-DE73-2C11ACF91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1E91-82CA-4F7A-BF0C-1B1DD37A01BF}" type="datetimeFigureOut">
              <a:rPr lang="LID4096" smtClean="0"/>
              <a:t>04/08/2023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76DB11-F6E6-C7A1-7632-9DB70B6C5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B577F6-6D78-0552-57D1-B3E40448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36121-0A7C-4D80-B706-38AB995726BC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88227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CE7B0-3563-B67B-E6D1-7FF2390BC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DE6AA0-0315-B6B3-2A6E-6F866C7FAA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7D88C-8B17-5A54-9E60-4A4AA5442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510CBC-1FE3-BD79-8A0E-8DBA84CC4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1E91-82CA-4F7A-BF0C-1B1DD37A01BF}" type="datetimeFigureOut">
              <a:rPr lang="LID4096" smtClean="0"/>
              <a:t>04/08/2023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9F9E67-5A25-6F22-83FD-2E7DE97F6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B57F91-6AE0-838B-8F5C-2348CD285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36121-0A7C-4D80-B706-38AB995726BC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21681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17ED57-C2D7-172A-41FC-9CDC4C031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7EED34-0A33-7FF1-2682-16A05BF76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440CD7-0CB6-4EBC-C236-24721C9E1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DFB54EE-99AD-2AF1-C77B-BB8BF8B53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5D9621E-19AA-2CD7-5661-07B965F3A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08204CB-76A6-4374-7202-A2843990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1E91-82CA-4F7A-BF0C-1B1DD37A01BF}" type="datetimeFigureOut">
              <a:rPr lang="LID4096" smtClean="0"/>
              <a:t>04/08/2023</a:t>
            </a:fld>
            <a:endParaRPr lang="LID4096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CA154CE-5777-B39E-5788-F07F02A50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9936F3F-8BC5-64E6-BAF9-2947FA400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36121-0A7C-4D80-B706-38AB995726BC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645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230681-8EA0-F497-53D6-D9DA7684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41D153-31A4-5522-84A0-BFC19834E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1E91-82CA-4F7A-BF0C-1B1DD37A01BF}" type="datetimeFigureOut">
              <a:rPr lang="LID4096" smtClean="0"/>
              <a:t>04/08/2023</a:t>
            </a:fld>
            <a:endParaRPr lang="LID4096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B1E2DA-0C26-7C0D-DA56-5B10DC531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4116C7-5A17-735D-DD76-77B8CCB5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36121-0A7C-4D80-B706-38AB995726BC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18272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59929DF-0460-B0F4-FCA4-6993BFA7C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1E91-82CA-4F7A-BF0C-1B1DD37A01BF}" type="datetimeFigureOut">
              <a:rPr lang="LID4096" smtClean="0"/>
              <a:t>04/08/2023</a:t>
            </a:fld>
            <a:endParaRPr lang="LID4096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E6DC6AE-FBDB-F118-FE81-F5ADA9734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00E9F4-BA53-ECA8-BF34-A56AC564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36121-0A7C-4D80-B706-38AB995726BC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002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3E691D-E524-AF01-2E14-0A63E39D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D40679-ED86-335C-4BE4-60032AF19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B0E869-4C64-7BA4-1FC4-1D96D2133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6D006F-6C11-60B6-CAE4-24545AF31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1E91-82CA-4F7A-BF0C-1B1DD37A01BF}" type="datetimeFigureOut">
              <a:rPr lang="LID4096" smtClean="0"/>
              <a:t>04/08/2023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AB962D-8E5D-248B-F888-9C4347A2A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4BCE6-E47C-1C49-F5CF-8BDE1EF07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36121-0A7C-4D80-B706-38AB995726BC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269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6D67E-791C-7902-1170-0609DD864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C2FFF9A-B768-915E-4551-F68B0CA7BD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AF0201B-933A-6602-A1E7-736D6C177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C8B144B-4D32-BE45-BC2F-0A1C58673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1E91-82CA-4F7A-BF0C-1B1DD37A01BF}" type="datetimeFigureOut">
              <a:rPr lang="LID4096" smtClean="0"/>
              <a:t>04/08/2023</a:t>
            </a:fld>
            <a:endParaRPr lang="LID4096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A9312F-58F8-B304-88BF-F1E10B0AA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98EA06-5AE8-57FC-F7F4-8C91326EC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36121-0A7C-4D80-B706-38AB995726BC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64825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6ADCF9-A163-8D1C-D57E-EBBD284BE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LID4096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07F1FB-ABBC-014B-4473-63286F19B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LID4096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071E5-87E3-2814-08EA-6F14CE9BC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41E91-82CA-4F7A-BF0C-1B1DD37A01BF}" type="datetimeFigureOut">
              <a:rPr lang="LID4096" smtClean="0"/>
              <a:t>04/08/2023</a:t>
            </a:fld>
            <a:endParaRPr lang="LID409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BC5768-4E35-99A2-8E01-280EEEAE80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B3A0AD-53A9-E4CB-DBA0-639851100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36121-0A7C-4D80-B706-38AB995726BC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4368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0A9BACE-5683-CDEB-E317-E1D753F2A101}"/>
              </a:ext>
            </a:extLst>
          </p:cNvPr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A0C775B-96E9-89E7-E9A0-94834891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6E810BD-D246-C03D-6DEC-EDA5384634E3}"/>
                </a:ext>
              </a:extLst>
            </p:cNvPr>
            <p:cNvSpPr/>
            <p:nvPr/>
          </p:nvSpPr>
          <p:spPr>
            <a:xfrm>
              <a:off x="8117840" y="6370320"/>
              <a:ext cx="2550160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de-DE" sz="2000" b="1" cap="none" spc="50" dirty="0">
                  <a:ln w="0"/>
                  <a:solidFill>
                    <a:srgbClr val="FF9966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Poppins" panose="020B0502040204020203" pitchFamily="2" charset="0"/>
                  <a:cs typeface="Poppins" panose="020B0502040204020203" pitchFamily="2" charset="0"/>
                </a:rPr>
                <a:t>© </a:t>
              </a:r>
              <a:r>
                <a:rPr lang="de-DE" sz="2000" b="1" cap="none" spc="50" dirty="0" err="1">
                  <a:ln w="0"/>
                  <a:solidFill>
                    <a:srgbClr val="FF9966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Poppins" panose="020B0502040204020203" pitchFamily="2" charset="0"/>
                  <a:cs typeface="Poppins" panose="020B0502040204020203" pitchFamily="2" charset="0"/>
                </a:rPr>
                <a:t>JeanneDuPre</a:t>
              </a:r>
              <a:endParaRPr lang="de-DE" sz="2000" b="1" cap="none" spc="50" dirty="0">
                <a:ln w="0"/>
                <a:solidFill>
                  <a:srgbClr val="FF996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Poppins" panose="020B0502040204020203" pitchFamily="2" charset="0"/>
                <a:cs typeface="Poppins" panose="020B05020402040202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0703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Breitbild</PresentationFormat>
  <Paragraphs>1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Poppins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Janine Wiesemann</dc:creator>
  <cp:lastModifiedBy>Janine Wiesemann</cp:lastModifiedBy>
  <cp:revision>3</cp:revision>
  <dcterms:created xsi:type="dcterms:W3CDTF">2023-04-08T13:05:41Z</dcterms:created>
  <dcterms:modified xsi:type="dcterms:W3CDTF">2023-04-08T19:52:57Z</dcterms:modified>
</cp:coreProperties>
</file>